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8" r:id="rId3"/>
    <p:sldId id="262" r:id="rId4"/>
    <p:sldId id="260" r:id="rId5"/>
    <p:sldId id="263" r:id="rId6"/>
    <p:sldId id="261" r:id="rId7"/>
    <p:sldId id="264" r:id="rId8"/>
    <p:sldId id="259" r:id="rId9"/>
    <p:sldId id="26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912" userDrawn="1">
          <p15:clr>
            <a:srgbClr val="A4A3A4"/>
          </p15:clr>
        </p15:guide>
        <p15:guide id="4" pos="57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E3E"/>
    <a:srgbClr val="534F4F"/>
    <a:srgbClr val="646060"/>
    <a:srgbClr val="E6E6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-237" y="-48"/>
      </p:cViewPr>
      <p:guideLst>
        <p:guide orient="horz" pos="2160"/>
        <p:guide pos="3840"/>
        <p:guide pos="1912"/>
        <p:guide pos="5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5AD85-C6A2-4522-9183-F82958976C2F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F1A84-0942-4351-B63C-CBD6B22BFFD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483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2488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40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006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9937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22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138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1701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5775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6365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4790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192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4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DD4F-E107-4A63-8223-702BB5F66322}" type="datetimeFigureOut">
              <a:rPr lang="pl-PL" smtClean="0"/>
              <a:pPr/>
              <a:t>2020-09-27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3F715-ECD1-4DDF-91DD-108D1014B4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454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3E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/>
          </a:bodyPr>
          <a:lstStyle/>
          <a:p>
            <a:r>
              <a:rPr lang="pl-PL" sz="8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DAS MODEL</a:t>
            </a:r>
            <a:endParaRPr lang="pl-PL" sz="8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anose="020B0502040204020203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807824" y="5241365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Light" panose="020B0502040204020203" pitchFamily="34" charset="0"/>
              </a:rPr>
              <a:t>Ania </a:t>
            </a: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Light" panose="020B0502040204020203" pitchFamily="34" charset="0"/>
              </a:rPr>
              <a:t>Podstawczyńska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Light" panose="020B0502040204020203" pitchFamily="34" charset="0"/>
              </a:rPr>
              <a:t>Maciek Rudziński</a:t>
            </a:r>
          </a:p>
          <a:p>
            <a:pPr algn="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Light" panose="020B0502040204020203" pitchFamily="34" charset="0"/>
              </a:rPr>
              <a:t>Mikołaj Pułaski</a:t>
            </a:r>
          </a:p>
          <a:p>
            <a:pPr algn="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Light" panose="020B0502040204020203" pitchFamily="34" charset="0"/>
              </a:rPr>
              <a:t>Piotrek Wlazło</a:t>
            </a:r>
          </a:p>
        </p:txBody>
      </p:sp>
    </p:spTree>
    <p:extLst>
      <p:ext uri="{BB962C8B-B14F-4D97-AF65-F5344CB8AC3E}">
        <p14:creationId xmlns:p14="http://schemas.microsoft.com/office/powerpoint/2010/main" xmlns="" val="1436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572" y="955675"/>
            <a:ext cx="5555456" cy="1143000"/>
          </a:xfrm>
        </p:spPr>
        <p:txBody>
          <a:bodyPr anchor="ctr">
            <a:noAutofit/>
          </a:bodyPr>
          <a:lstStyle/>
          <a:p>
            <a:pPr algn="ctr"/>
            <a:r>
              <a:rPr lang="pl-PL" sz="4400" b="1" dirty="0" err="1" smtClean="0">
                <a:solidFill>
                  <a:schemeClr val="bg1"/>
                </a:solidFill>
                <a:latin typeface="Bahnschrift Light" panose="020B0502040204020203" pitchFamily="34" charset="0"/>
              </a:rPr>
              <a:t>Basisinformationen</a:t>
            </a:r>
            <a:endParaRPr lang="pl-PL" sz="44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9743" y="955675"/>
            <a:ext cx="3368307" cy="470434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40544" y="2289175"/>
            <a:ext cx="4989512" cy="3811588"/>
          </a:xfrm>
        </p:spPr>
        <p:txBody>
          <a:bodyPr>
            <a:noAutofit/>
          </a:bodyPr>
          <a:lstStyle/>
          <a:p>
            <a:pPr algn="just"/>
            <a:r>
              <a:rPr lang="pl-PL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„</a:t>
            </a:r>
            <a:r>
              <a:rPr lang="pl-PL" sz="2800" b="1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Das</a:t>
            </a:r>
            <a:r>
              <a:rPr lang="pl-PL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Model” </a:t>
            </a:r>
            <a:r>
              <a:rPr lang="pl-PL" sz="2800" dirty="0" err="1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ist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ein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Lied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der Band </a:t>
            </a:r>
            <a:r>
              <a:rPr lang="pl-PL" sz="2800" b="1" dirty="0" err="1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Kraftwerk</a:t>
            </a:r>
            <a:r>
              <a:rPr lang="pl-PL" sz="2800" b="1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. 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Das </a:t>
            </a:r>
            <a:r>
              <a:rPr lang="pl-PL" sz="2800" dirty="0" err="1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Lied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 err="1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ist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3:39 </a:t>
            </a:r>
            <a:r>
              <a:rPr lang="pl-PL" sz="2800" dirty="0" err="1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Minuten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 err="1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lang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. Das </a:t>
            </a:r>
            <a:r>
              <a:rPr lang="pl-PL" sz="2800" dirty="0" err="1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Stück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hatte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1978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Premiere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auf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dem 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Album </a:t>
            </a:r>
            <a:r>
              <a:rPr lang="pl-PL" sz="2800" b="1" dirty="0" err="1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Die</a:t>
            </a:r>
            <a:r>
              <a:rPr lang="pl-PL" sz="2800" b="1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b="1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Mensch-Maschine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.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Es gab auch eine englische Version des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Liedes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, 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die weltweit unter dem Titel "The Model" veröffentlicht wurde.</a:t>
            </a:r>
            <a:endParaRPr lang="pl-PL" sz="2800" b="1" dirty="0">
              <a:solidFill>
                <a:schemeClr val="bg1">
                  <a:lumMod val="85000"/>
                </a:schemeClr>
              </a:solidFill>
              <a:latin typeface="Bahnschrift Light" panose="020B0502040204020203" pitchFamily="34" charset="0"/>
            </a:endParaRPr>
          </a:p>
          <a:p>
            <a:pPr algn="just"/>
            <a:endParaRPr lang="pl-PL" sz="2800" dirty="0">
              <a:solidFill>
                <a:schemeClr val="bg1">
                  <a:lumMod val="85000"/>
                </a:schemeClr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1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0076" y="92700"/>
            <a:ext cx="10071847" cy="6672599"/>
          </a:xfrm>
        </p:spPr>
      </p:pic>
    </p:spTree>
    <p:extLst>
      <p:ext uri="{BB962C8B-B14F-4D97-AF65-F5344CB8AC3E}">
        <p14:creationId xmlns:p14="http://schemas.microsoft.com/office/powerpoint/2010/main" xmlns="" val="390396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572" y="955675"/>
            <a:ext cx="5555456" cy="1143000"/>
          </a:xfrm>
        </p:spPr>
        <p:txBody>
          <a:bodyPr anchor="ctr">
            <a:noAutofit/>
          </a:bodyPr>
          <a:lstStyle/>
          <a:p>
            <a:pPr algn="ctr"/>
            <a:r>
              <a:rPr lang="pl-PL" sz="4400" b="1" dirty="0" err="1" smtClean="0">
                <a:solidFill>
                  <a:schemeClr val="bg1"/>
                </a:solidFill>
                <a:latin typeface="Bahnschrift Light" panose="020B0502040204020203" pitchFamily="34" charset="0"/>
              </a:rPr>
              <a:t>A</a:t>
            </a:r>
            <a:r>
              <a:rPr lang="pl-PL" sz="4400" b="1" dirty="0" err="1" smtClean="0">
                <a:solidFill>
                  <a:schemeClr val="bg1"/>
                </a:solidFill>
                <a:latin typeface="Bahnschrift Light" panose="020B0502040204020203" pitchFamily="34" charset="0"/>
              </a:rPr>
              <a:t>ndere</a:t>
            </a:r>
            <a:r>
              <a:rPr lang="pl-PL" sz="44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</a:t>
            </a:r>
            <a:r>
              <a:rPr lang="pl-PL" sz="4400" b="1" dirty="0" err="1" smtClean="0">
                <a:solidFill>
                  <a:schemeClr val="bg1"/>
                </a:solidFill>
                <a:latin typeface="Bahnschrift Light" panose="020B0502040204020203" pitchFamily="34" charset="0"/>
              </a:rPr>
              <a:t>Versionen</a:t>
            </a:r>
            <a:endParaRPr lang="pl-PL" sz="44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13601" y="2235387"/>
            <a:ext cx="5443397" cy="3811588"/>
          </a:xfrm>
        </p:spPr>
        <p:txBody>
          <a:bodyPr>
            <a:noAutofit/>
          </a:bodyPr>
          <a:lstStyle/>
          <a:p>
            <a:pPr algn="just"/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Viel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weitere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Versionen dieses Songs wurden erstellt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.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Am beliebtesten ist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ein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1997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erschienene Cover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version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der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Band 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Rammstein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.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Die Single enthielt zwei weitere bisher unveröffentlichte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Lieder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(„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Kokain”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und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„Alter Mann”)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und ein spezielles Computerspiel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.</a:t>
            </a:r>
            <a:endParaRPr lang="pl-PL" sz="2800" dirty="0">
              <a:solidFill>
                <a:schemeClr val="bg1">
                  <a:lumMod val="85000"/>
                </a:schemeClr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0947" y="1473247"/>
            <a:ext cx="3911506" cy="3911506"/>
          </a:xfrm>
        </p:spPr>
      </p:pic>
    </p:spTree>
    <p:extLst>
      <p:ext uri="{BB962C8B-B14F-4D97-AF65-F5344CB8AC3E}">
        <p14:creationId xmlns:p14="http://schemas.microsoft.com/office/powerpoint/2010/main" xmlns="" val="11778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0285" y="216854"/>
            <a:ext cx="6431429" cy="6424292"/>
          </a:xfrm>
        </p:spPr>
      </p:pic>
    </p:spTree>
    <p:extLst>
      <p:ext uri="{BB962C8B-B14F-4D97-AF65-F5344CB8AC3E}">
        <p14:creationId xmlns:p14="http://schemas.microsoft.com/office/powerpoint/2010/main" xmlns="" val="1223713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572" y="955675"/>
            <a:ext cx="5555456" cy="1143000"/>
          </a:xfrm>
        </p:spPr>
        <p:txBody>
          <a:bodyPr anchor="ctr">
            <a:noAutofit/>
          </a:bodyPr>
          <a:lstStyle/>
          <a:p>
            <a:pPr algn="ctr"/>
            <a:r>
              <a:rPr lang="pl-PL" sz="4400" b="1" dirty="0" err="1" smtClean="0">
                <a:solidFill>
                  <a:schemeClr val="bg1"/>
                </a:solidFill>
                <a:latin typeface="Bahnschrift Light" panose="020B0502040204020203" pitchFamily="34" charset="0"/>
              </a:rPr>
              <a:t>Innovation</a:t>
            </a:r>
            <a:endParaRPr lang="pl-PL" sz="44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40544" y="2289175"/>
            <a:ext cx="4989512" cy="3811588"/>
          </a:xfrm>
        </p:spPr>
        <p:txBody>
          <a:bodyPr>
            <a:noAutofit/>
          </a:bodyPr>
          <a:lstStyle/>
          <a:p>
            <a:pPr algn="just"/>
            <a:r>
              <a:rPr lang="pl-PL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„D</a:t>
            </a:r>
            <a:r>
              <a:rPr lang="de-DE" sz="2800" b="1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as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Model</a:t>
            </a:r>
            <a:r>
              <a:rPr lang="pl-PL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”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ist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eines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der 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erste</a:t>
            </a:r>
            <a:r>
              <a:rPr lang="pl-PL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n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b="1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Lieder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, </a:t>
            </a:r>
            <a:r>
              <a:rPr lang="pl-PL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welches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komplett auf </a:t>
            </a:r>
            <a:r>
              <a:rPr lang="de-DE" sz="2800" b="1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elektr</a:t>
            </a:r>
            <a:r>
              <a:rPr lang="pl-PL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on</a:t>
            </a:r>
            <a:r>
              <a:rPr lang="de-DE" sz="2800" b="1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ischen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Instrumenten 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hergestellt wurde</a:t>
            </a:r>
            <a:r>
              <a:rPr lang="pl-PL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.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</a:t>
            </a:r>
            <a:r>
              <a:rPr lang="pl-PL" sz="2800" dirty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D</a:t>
            </a:r>
            <a:r>
              <a:rPr lang="de-DE" sz="2800" dirty="0" err="1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ies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hat sich positiv auf die </a:t>
            </a:r>
            <a:r>
              <a:rPr lang="de-DE" sz="2800" b="1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Entwicklung</a:t>
            </a:r>
            <a:r>
              <a:rPr lang="de-DE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 der elektronischen Musik ausgewirkt</a:t>
            </a:r>
            <a:r>
              <a:rPr lang="pl-PL" sz="2800" dirty="0" smtClean="0">
                <a:solidFill>
                  <a:schemeClr val="bg1">
                    <a:lumMod val="85000"/>
                  </a:schemeClr>
                </a:solidFill>
                <a:latin typeface="Bahnschrift Light" panose="020B0502040204020203" pitchFamily="34" charset="0"/>
              </a:rPr>
              <a:t>.</a:t>
            </a:r>
            <a:endParaRPr lang="pl-PL" sz="2800" dirty="0">
              <a:solidFill>
                <a:schemeClr val="bg1">
                  <a:lumMod val="85000"/>
                </a:schemeClr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2054" name="Picture 6" descr="Kraftwerk - Das Mod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8871" y="1429310"/>
            <a:ext cx="5055658" cy="379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9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9271" y="182224"/>
            <a:ext cx="8658069" cy="6493552"/>
          </a:xfrm>
        </p:spPr>
      </p:pic>
    </p:spTree>
    <p:extLst>
      <p:ext uri="{BB962C8B-B14F-4D97-AF65-F5344CB8AC3E}">
        <p14:creationId xmlns:p14="http://schemas.microsoft.com/office/powerpoint/2010/main" xmlns="" val="264475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572" y="310216"/>
            <a:ext cx="5555456" cy="1143000"/>
          </a:xfrm>
        </p:spPr>
        <p:txBody>
          <a:bodyPr anchor="ctr">
            <a:noAutofit/>
          </a:bodyPr>
          <a:lstStyle/>
          <a:p>
            <a:pPr algn="ctr"/>
            <a:r>
              <a:rPr lang="pl-PL" sz="4400" b="1" dirty="0" err="1" smtClean="0">
                <a:solidFill>
                  <a:schemeClr val="bg1"/>
                </a:solidFill>
                <a:latin typeface="Bahnschrift Light" panose="020B0502040204020203" pitchFamily="34" charset="0"/>
              </a:rPr>
              <a:t>Songtexte</a:t>
            </a:r>
            <a:endParaRPr lang="pl-PL" sz="44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479" y="1646891"/>
            <a:ext cx="6019136" cy="495879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Sie ist ein Modell und sie sieht gut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aus,</a:t>
            </a: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ich n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ä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hme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sie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heut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’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gerne mit zu mir nach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Haus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’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Sie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wirkt so kühl, an sie kommt niemand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'ran,</a:t>
            </a: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doch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vor der Kamera da zeigt sie, was sie kann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pl-PL" sz="2000" dirty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Sie trinkt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i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 Nachtclubs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immer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Sekt (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korrekt!)</a:t>
            </a: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und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hat hier alle Männer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abgecheckt.</a:t>
            </a: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Im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Scheinwerferlicht ihr junges Lächeln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strahlt.</a:t>
            </a: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Sie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sieht gut aus und Schönheit wird bezahlt.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Sie stellt sich zur Schau für das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Konsumprodukt</a:t>
            </a: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und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wird von Millionen Augen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angeguckt.</a:t>
            </a: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Ihr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neues Titelbild ist einfach 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fabelhaft.</a:t>
            </a: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Ich 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muss sie wiedersehen, ich </a:t>
            </a:r>
            <a:r>
              <a:rPr lang="de-DE" sz="2000" dirty="0" err="1">
                <a:solidFill>
                  <a:schemeClr val="bg1">
                    <a:lumMod val="85000"/>
                  </a:schemeClr>
                </a:solidFill>
              </a:rPr>
              <a:t>weiss</a:t>
            </a:r>
            <a:r>
              <a:rPr lang="de-DE" sz="2000" dirty="0">
                <a:solidFill>
                  <a:schemeClr val="bg1">
                    <a:lumMod val="85000"/>
                  </a:schemeClr>
                </a:solidFill>
              </a:rPr>
              <a:t>, sie hat's geschafft</a:t>
            </a:r>
            <a: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br>
              <a:rPr lang="de-DE" sz="20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pl-PL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6096000" y="310216"/>
            <a:ext cx="5555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400" b="1" dirty="0" err="1" smtClean="0">
                <a:solidFill>
                  <a:schemeClr val="bg1"/>
                </a:solidFill>
                <a:latin typeface="Bahnschrift Light" panose="020B0502040204020203" pitchFamily="34" charset="0"/>
              </a:rPr>
              <a:t>Übersetzung</a:t>
            </a:r>
            <a:endParaRPr lang="pl-PL" sz="44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0" name="Symbol zastępczy tekstu 3"/>
          <p:cNvSpPr txBox="1">
            <a:spLocks/>
          </p:cNvSpPr>
          <p:nvPr/>
        </p:nvSpPr>
        <p:spPr>
          <a:xfrm>
            <a:off x="5923722" y="1657163"/>
            <a:ext cx="6268277" cy="4958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Ona jest modelką i wygląda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świetnie,</a:t>
            </a:r>
          </a:p>
          <a:p>
            <a:pPr algn="ctr">
              <a:spcBef>
                <a:spcPts val="0"/>
              </a:spcBef>
            </a:pP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chętnie zabrałbym ją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dziś ze sobą do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domu.</a:t>
            </a:r>
          </a:p>
          <a:p>
            <a:pPr algn="ctr">
              <a:spcBef>
                <a:spcPts val="0"/>
              </a:spcBef>
            </a:pP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Studzi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zapały, nikt do niej nie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podejdzie,</a:t>
            </a:r>
          </a:p>
          <a:p>
            <a:pPr algn="ctr">
              <a:spcBef>
                <a:spcPts val="0"/>
              </a:spcBef>
            </a:pP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jednak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przed kamerą pokazuje, co umie.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W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nocnych klubach pije zawsze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szampana (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prawidłowo)</a:t>
            </a:r>
          </a:p>
          <a:p>
            <a:pPr algn="ctr">
              <a:spcBef>
                <a:spcPts val="0"/>
              </a:spcBef>
            </a:pP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i oceniła tu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wszystkich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mężczyzn.</a:t>
            </a:r>
          </a:p>
          <a:p>
            <a:pPr algn="ctr">
              <a:spcBef>
                <a:spcPts val="0"/>
              </a:spcBef>
            </a:pP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W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świetle reflektorów lśni jej młody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uśmiech.</a:t>
            </a:r>
          </a:p>
          <a:p>
            <a:pPr algn="ctr">
              <a:spcBef>
                <a:spcPts val="0"/>
              </a:spcBef>
            </a:pP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Wygląda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świetnie, a piękno jest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opłacane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.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pl-PL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Wystawia się na pokaz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dla towarów konsumpcyjnych</a:t>
            </a:r>
          </a:p>
          <a:p>
            <a:pPr algn="ctr">
              <a:spcBef>
                <a:spcPts val="0"/>
              </a:spcBef>
            </a:pP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i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jest oglądana przez miliony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oczu.</a:t>
            </a:r>
          </a:p>
          <a:p>
            <a:pPr algn="ctr">
              <a:spcBef>
                <a:spcPts val="0"/>
              </a:spcBef>
            </a:pP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Jej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nowe zdjęcie na okładce jest po prostu 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bajeczne.</a:t>
            </a:r>
          </a:p>
          <a:p>
            <a:pPr algn="ctr">
              <a:spcBef>
                <a:spcPts val="0"/>
              </a:spcBef>
            </a:pP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>Muszę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</a:rPr>
              <a:t>ją znów zobaczyć, wiem, że osiągnęła sukces.</a:t>
            </a:r>
            <a: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pl-PL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0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3E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DANKE</a:t>
            </a:r>
            <a:endParaRPr lang="pl-PL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112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257</Words>
  <Application>Microsoft Office PowerPoint</Application>
  <PresentationFormat>Niestandardowy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DAS MODEL</vt:lpstr>
      <vt:lpstr>Basisinformationen</vt:lpstr>
      <vt:lpstr>Slajd 3</vt:lpstr>
      <vt:lpstr>Andere Versionen</vt:lpstr>
      <vt:lpstr>Slajd 5</vt:lpstr>
      <vt:lpstr>Innovation</vt:lpstr>
      <vt:lpstr>Slajd 7</vt:lpstr>
      <vt:lpstr>Songtexte</vt:lpstr>
      <vt:lpstr>DANKE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MODEL</dc:title>
  <dc:creator>Administrator</dc:creator>
  <cp:lastModifiedBy>User</cp:lastModifiedBy>
  <cp:revision>12</cp:revision>
  <dcterms:created xsi:type="dcterms:W3CDTF">2020-09-27T09:03:20Z</dcterms:created>
  <dcterms:modified xsi:type="dcterms:W3CDTF">2020-09-27T18:37:37Z</dcterms:modified>
</cp:coreProperties>
</file>